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274" r:id="rId3"/>
    <p:sldId id="417" r:id="rId4"/>
    <p:sldId id="418" r:id="rId5"/>
    <p:sldId id="471" r:id="rId6"/>
    <p:sldId id="493" r:id="rId7"/>
    <p:sldId id="473" r:id="rId8"/>
    <p:sldId id="475" r:id="rId9"/>
    <p:sldId id="484" r:id="rId10"/>
    <p:sldId id="485" r:id="rId11"/>
    <p:sldId id="379" r:id="rId12"/>
    <p:sldId id="365" r:id="rId13"/>
    <p:sldId id="380" r:id="rId14"/>
    <p:sldId id="378" r:id="rId15"/>
    <p:sldId id="363" r:id="rId16"/>
    <p:sldId id="382" r:id="rId17"/>
    <p:sldId id="312" r:id="rId18"/>
    <p:sldId id="315" r:id="rId19"/>
    <p:sldId id="308" r:id="rId20"/>
    <p:sldId id="383" r:id="rId21"/>
    <p:sldId id="360" r:id="rId22"/>
    <p:sldId id="366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1EC551-D67F-45CA-8E10-E51E4587EE16}" v="2" dt="2025-12-09T11:29:23.9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1B4DEE8-F736-44DE-9D27-E8F006558D1D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1EA04583-72AC-4E01-969B-7F76CC68289B}" type="parTrans" cxnId="{9CAD4741-B090-4C3A-8BDB-0131AA188F8B}">
      <dgm:prSet/>
      <dgm:spPr/>
    </dgm:pt>
    <dgm:pt modelId="{237A21A2-35D6-4A7C-ACF4-206075BB3B11}" type="sibTrans" cxnId="{9CAD4741-B090-4C3A-8BDB-0131AA188F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C774DFC-B50E-4052-91A4-D750A2BE891F}" type="pres">
      <dgm:prSet presAssocID="{1EA04583-72AC-4E01-969B-7F76CC68289B}" presName="Name19" presStyleLbl="parChTrans1D2" presStyleIdx="2" presStyleCnt="4"/>
      <dgm:spPr/>
    </dgm:pt>
    <dgm:pt modelId="{457F207E-0290-4E36-A3FE-CCAB90126E01}" type="pres">
      <dgm:prSet presAssocID="{21B4DEE8-F736-44DE-9D27-E8F006558D1D}" presName="Name21" presStyleCnt="0"/>
      <dgm:spPr/>
    </dgm:pt>
    <dgm:pt modelId="{DFF233AB-F062-4C1E-8D93-646D63AD95F9}" type="pres">
      <dgm:prSet presAssocID="{21B4DEE8-F736-44DE-9D27-E8F006558D1D}" presName="level2Shape" presStyleLbl="node2" presStyleIdx="2" presStyleCnt="4"/>
      <dgm:spPr/>
    </dgm:pt>
    <dgm:pt modelId="{55250AF6-4328-411E-BBB6-76A1C61A084D}" type="pres">
      <dgm:prSet presAssocID="{21B4DEE8-F736-44DE-9D27-E8F006558D1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BB8E602-5334-4648-A3A1-FFD6554EF820}" type="presOf" srcId="{1EA04583-72AC-4E01-969B-7F76CC68289B}" destId="{EC774DFC-B50E-4052-91A4-D750A2BE891F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AD4741-B090-4C3A-8BDB-0131AA188F8B}" srcId="{11C582FB-D301-4A67-835D-4CB7CEB50770}" destId="{21B4DEE8-F736-44DE-9D27-E8F006558D1D}" srcOrd="2" destOrd="0" parTransId="{1EA04583-72AC-4E01-969B-7F76CC68289B}" sibTransId="{237A21A2-35D6-4A7C-ACF4-206075BB3B11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A3A3299A-9AE1-4CA0-A5D3-7CF1D7EC8803}" type="presOf" srcId="{21B4DEE8-F736-44DE-9D27-E8F006558D1D}" destId="{DFF233AB-F062-4C1E-8D93-646D63AD95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4A7F699-3B36-4334-AAF1-0064FBA60113}" type="presParOf" srcId="{0810A678-E60C-4760-BC00-63A28DF49489}" destId="{EC774DFC-B50E-4052-91A4-D750A2BE891F}" srcOrd="4" destOrd="0" presId="urn:microsoft.com/office/officeart/2005/8/layout/hierarchy6"/>
    <dgm:cxn modelId="{DC5A2EC5-AF32-4555-963D-4AFF775D5F01}" type="presParOf" srcId="{0810A678-E60C-4760-BC00-63A28DF49489}" destId="{457F207E-0290-4E36-A3FE-CCAB90126E01}" srcOrd="5" destOrd="0" presId="urn:microsoft.com/office/officeart/2005/8/layout/hierarchy6"/>
    <dgm:cxn modelId="{61C2EF45-1AC7-43EE-95F3-C65A37DD2782}" type="presParOf" srcId="{457F207E-0290-4E36-A3FE-CCAB90126E01}" destId="{DFF233AB-F062-4C1E-8D93-646D63AD95F9}" srcOrd="0" destOrd="0" presId="urn:microsoft.com/office/officeart/2005/8/layout/hierarchy6"/>
    <dgm:cxn modelId="{00DAC993-28CF-4CB6-9AFD-AD13D826BAD3}" type="presParOf" srcId="{457F207E-0290-4E36-A3FE-CCAB90126E01}" destId="{55250AF6-4328-411E-BBB6-76A1C61A084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08EDFAD-A129-4552-B965-3F91B8034C64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9B3054A7-F1CE-487B-AF47-7851C4D05679}" type="parTrans" cxnId="{BA37F00D-FA7A-41A8-8644-C89AC6E3EB53}">
      <dgm:prSet/>
      <dgm:spPr/>
    </dgm:pt>
    <dgm:pt modelId="{1D1F2E9C-1F88-4E54-854D-BD132DE60FCE}" type="sibTrans" cxnId="{BA37F00D-FA7A-41A8-8644-C89AC6E3EB5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E2CBE4C-124E-4EAF-911D-010762DA94DE}" type="pres">
      <dgm:prSet presAssocID="{9B3054A7-F1CE-487B-AF47-7851C4D05679}" presName="Name19" presStyleLbl="parChTrans1D2" presStyleIdx="2" presStyleCnt="4"/>
      <dgm:spPr/>
    </dgm:pt>
    <dgm:pt modelId="{73E8BB12-3C20-4D4C-A573-9543EFFB7F7D}" type="pres">
      <dgm:prSet presAssocID="{608EDFAD-A129-4552-B965-3F91B8034C64}" presName="Name21" presStyleCnt="0"/>
      <dgm:spPr/>
    </dgm:pt>
    <dgm:pt modelId="{DA69BB72-D399-4C94-9394-585159711755}" type="pres">
      <dgm:prSet presAssocID="{608EDFAD-A129-4552-B965-3F91B8034C64}" presName="level2Shape" presStyleLbl="node2" presStyleIdx="2" presStyleCnt="4"/>
      <dgm:spPr/>
    </dgm:pt>
    <dgm:pt modelId="{E992FC72-554B-4A49-89D4-E0674BA21871}" type="pres">
      <dgm:prSet presAssocID="{608EDFAD-A129-4552-B965-3F91B8034C6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A37F00D-FA7A-41A8-8644-C89AC6E3EB53}" srcId="{11C582FB-D301-4A67-835D-4CB7CEB50770}" destId="{608EDFAD-A129-4552-B965-3F91B8034C64}" srcOrd="2" destOrd="0" parTransId="{9B3054A7-F1CE-487B-AF47-7851C4D05679}" sibTransId="{1D1F2E9C-1F88-4E54-854D-BD132DE60FCE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1FDE1B58-B4E2-4553-AE7B-789F47851C47}" type="presOf" srcId="{9B3054A7-F1CE-487B-AF47-7851C4D05679}" destId="{EE2CBE4C-124E-4EAF-911D-010762DA94DE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6E1E44E9-8943-46B0-8D8A-F036DDE11B34}" type="presOf" srcId="{608EDFAD-A129-4552-B965-3F91B8034C64}" destId="{DA69BB72-D399-4C94-9394-58515971175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5CFEB5A-E15E-4603-933C-C460A580ECC6}" type="presParOf" srcId="{0810A678-E60C-4760-BC00-63A28DF49489}" destId="{EE2CBE4C-124E-4EAF-911D-010762DA94DE}" srcOrd="4" destOrd="0" presId="urn:microsoft.com/office/officeart/2005/8/layout/hierarchy6"/>
    <dgm:cxn modelId="{C04E62DA-AE1B-47B2-AD92-A3B9C4A72A80}" type="presParOf" srcId="{0810A678-E60C-4760-BC00-63A28DF49489}" destId="{73E8BB12-3C20-4D4C-A573-9543EFFB7F7D}" srcOrd="5" destOrd="0" presId="urn:microsoft.com/office/officeart/2005/8/layout/hierarchy6"/>
    <dgm:cxn modelId="{DF98D11B-41B3-4143-8103-0C20F635040D}" type="presParOf" srcId="{73E8BB12-3C20-4D4C-A573-9543EFFB7F7D}" destId="{DA69BB72-D399-4C94-9394-585159711755}" srcOrd="0" destOrd="0" presId="urn:microsoft.com/office/officeart/2005/8/layout/hierarchy6"/>
    <dgm:cxn modelId="{B488E4F5-586D-46FA-AFA5-2E9B99D3CA0A}" type="presParOf" srcId="{73E8BB12-3C20-4D4C-A573-9543EFFB7F7D}" destId="{E992FC72-554B-4A49-89D4-E0674BA2187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 dirty="0"/>
            <a:t>Connectives – Joins Clauses</a:t>
          </a:r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C774DFC-B50E-4052-91A4-D750A2BE891F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233AB-F062-4C1E-8D93-646D63AD95F9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E2CBE4C-124E-4EAF-911D-010762DA94D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69BB72-D399-4C94-9394-58515971175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Joins Clauses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394444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FACA8B-E572-8F70-B5E7-2F1053200983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meet Adverbs – they describe verbs!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4331DDF5-8C12-1869-AE9C-E56C058E84D7}"/>
              </a:ext>
            </a:extLst>
          </p:cNvPr>
          <p:cNvSpPr txBox="1">
            <a:spLocks/>
          </p:cNvSpPr>
          <p:nvPr/>
        </p:nvSpPr>
        <p:spPr>
          <a:xfrm>
            <a:off x="3286839" y="170564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86839" y="16928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73354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studying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verbs?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walk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wanted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study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work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6875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036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90971" y="49640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7" y="169828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listen - verb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6076" y="24947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29669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 - verb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3" y="32966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collect - verb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7E90E2-1C1E-0779-759A-76B0D409709D}"/>
              </a:ext>
            </a:extLst>
          </p:cNvPr>
          <p:cNvSpPr txBox="1">
            <a:spLocks/>
          </p:cNvSpPr>
          <p:nvPr/>
        </p:nvSpPr>
        <p:spPr>
          <a:xfrm>
            <a:off x="3290557" y="41278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DD16E5-464B-947E-7A65-437A4E7AA73D}"/>
              </a:ext>
            </a:extLst>
          </p:cNvPr>
          <p:cNvSpPr txBox="1"/>
          <p:nvPr/>
        </p:nvSpPr>
        <p:spPr>
          <a:xfrm>
            <a:off x="6194191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B804B-3135-7CCA-01DB-6C114B813AFE}"/>
              </a:ext>
            </a:extLst>
          </p:cNvPr>
          <p:cNvSpPr txBox="1"/>
          <p:nvPr/>
        </p:nvSpPr>
        <p:spPr>
          <a:xfrm>
            <a:off x="9090971" y="412918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 - noun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8CA93A-C551-DC92-BC15-2959361D5597}"/>
              </a:ext>
            </a:extLst>
          </p:cNvPr>
          <p:cNvSpPr txBox="1"/>
          <p:nvPr/>
        </p:nvSpPr>
        <p:spPr>
          <a:xfrm>
            <a:off x="9066695" y="169593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studying - verb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0EC3B-1B48-6F2D-D386-D9BA47EBD0B9}"/>
              </a:ext>
            </a:extLst>
          </p:cNvPr>
          <p:cNvSpPr txBox="1"/>
          <p:nvPr/>
        </p:nvSpPr>
        <p:spPr>
          <a:xfrm>
            <a:off x="418053" y="166442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walk - verb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7591CB-FFE3-ED44-3A2F-BBDCEB010B2C}"/>
              </a:ext>
            </a:extLst>
          </p:cNvPr>
          <p:cNvSpPr txBox="1"/>
          <p:nvPr/>
        </p:nvSpPr>
        <p:spPr>
          <a:xfrm>
            <a:off x="379774" y="24679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watch - verb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6923A7-231B-8847-452B-43516481E43E}"/>
              </a:ext>
            </a:extLst>
          </p:cNvPr>
          <p:cNvSpPr txBox="1"/>
          <p:nvPr/>
        </p:nvSpPr>
        <p:spPr>
          <a:xfrm>
            <a:off x="418053" y="330434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wander - verb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9B0902-CF01-D164-D3C0-581BBA6A5A17}"/>
              </a:ext>
            </a:extLst>
          </p:cNvPr>
          <p:cNvSpPr txBox="1"/>
          <p:nvPr/>
        </p:nvSpPr>
        <p:spPr>
          <a:xfrm>
            <a:off x="418053" y="41254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winning - verb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9B1341-37F8-B8D3-F534-91F1B393C90F}"/>
              </a:ext>
            </a:extLst>
          </p:cNvPr>
          <p:cNvSpPr txBox="1"/>
          <p:nvPr/>
        </p:nvSpPr>
        <p:spPr>
          <a:xfrm>
            <a:off x="389010" y="495191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wanted - verb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AC80754-5FC8-137C-26C0-AC78FAC7A8E7}"/>
              </a:ext>
            </a:extLst>
          </p:cNvPr>
          <p:cNvSpPr txBox="1">
            <a:spLocks/>
          </p:cNvSpPr>
          <p:nvPr/>
        </p:nvSpPr>
        <p:spPr>
          <a:xfrm>
            <a:off x="3301128" y="49519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B1D6C4-4246-CD30-8AE4-184BCD98B426}"/>
              </a:ext>
            </a:extLst>
          </p:cNvPr>
          <p:cNvSpPr txBox="1"/>
          <p:nvPr/>
        </p:nvSpPr>
        <p:spPr>
          <a:xfrm>
            <a:off x="6176768" y="249740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study - verb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5672B0-543F-C399-3434-4BC1CC2FFEF5}"/>
              </a:ext>
            </a:extLst>
          </p:cNvPr>
          <p:cNvSpPr txBox="1"/>
          <p:nvPr/>
        </p:nvSpPr>
        <p:spPr>
          <a:xfrm>
            <a:off x="6197908" y="41290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work - verb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E0CAFE4-93BE-6043-9C70-24ABD8D20F9E}"/>
              </a:ext>
            </a:extLst>
          </p:cNvPr>
          <p:cNvSpPr txBox="1"/>
          <p:nvPr/>
        </p:nvSpPr>
        <p:spPr>
          <a:xfrm>
            <a:off x="6204762" y="49367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 - verb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40A903-AC4D-9D25-7ED6-2A3FF5AA9743}"/>
              </a:ext>
            </a:extLst>
          </p:cNvPr>
          <p:cNvSpPr txBox="1"/>
          <p:nvPr/>
        </p:nvSpPr>
        <p:spPr>
          <a:xfrm>
            <a:off x="9087837" y="256114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  - verb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CDC44A1-F9F8-205C-E4E1-F43B07286571}"/>
              </a:ext>
            </a:extLst>
          </p:cNvPr>
          <p:cNvSpPr txBox="1"/>
          <p:nvPr/>
        </p:nvSpPr>
        <p:spPr>
          <a:xfrm>
            <a:off x="9087254" y="496166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5" grpId="0" animBg="1"/>
      <p:bldP spid="36" grpId="0" animBg="1"/>
      <p:bldP spid="37" grpId="0" animBg="1"/>
      <p:bldP spid="45" grpId="0" animBg="1"/>
      <p:bldP spid="5" grpId="0" animBg="1"/>
      <p:bldP spid="7" grpId="0" animBg="1"/>
      <p:bldP spid="8" grpId="0" animBg="1"/>
      <p:bldP spid="10" grpId="0" animBg="1"/>
      <p:bldP spid="3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 err="1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1" y="244143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badly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4" y="242735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bad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29" y="244143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4" y="242735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6" y="283240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344859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softly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343451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soft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344859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343451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383956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D6CD7B-B211-DFC7-2C57-BC53CB907E83}"/>
              </a:ext>
            </a:extLst>
          </p:cNvPr>
          <p:cNvSpPr txBox="1">
            <a:spLocks/>
          </p:cNvSpPr>
          <p:nvPr/>
        </p:nvSpPr>
        <p:spPr>
          <a:xfrm>
            <a:off x="2544855" y="44528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loud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CA4E4A-78FF-6263-A2A6-47156E588870}"/>
              </a:ext>
            </a:extLst>
          </p:cNvPr>
          <p:cNvSpPr txBox="1">
            <a:spLocks/>
          </p:cNvSpPr>
          <p:nvPr/>
        </p:nvSpPr>
        <p:spPr>
          <a:xfrm>
            <a:off x="7867761" y="444880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loudly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0CC3850-437E-CA32-7E29-9CD1A50F2EE3}"/>
              </a:ext>
            </a:extLst>
          </p:cNvPr>
          <p:cNvSpPr txBox="1">
            <a:spLocks/>
          </p:cNvSpPr>
          <p:nvPr/>
        </p:nvSpPr>
        <p:spPr>
          <a:xfrm>
            <a:off x="7867760" y="547990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ABB88F2-26DD-5E5A-5EEC-8A45AC81DB8F}"/>
              </a:ext>
            </a:extLst>
          </p:cNvPr>
          <p:cNvCxnSpPr>
            <a:cxnSpLocks/>
          </p:cNvCxnSpPr>
          <p:nvPr/>
        </p:nvCxnSpPr>
        <p:spPr>
          <a:xfrm>
            <a:off x="6609506" y="485708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5B36318-84BB-9E49-742D-E71EDD204103}"/>
              </a:ext>
            </a:extLst>
          </p:cNvPr>
          <p:cNvSpPr txBox="1">
            <a:spLocks/>
          </p:cNvSpPr>
          <p:nvPr/>
        </p:nvSpPr>
        <p:spPr>
          <a:xfrm>
            <a:off x="4471429" y="4481654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EDA823C-6C5C-8251-8AE9-CBD1DD3E1A08}"/>
              </a:ext>
            </a:extLst>
          </p:cNvPr>
          <p:cNvSpPr txBox="1">
            <a:spLocks/>
          </p:cNvSpPr>
          <p:nvPr/>
        </p:nvSpPr>
        <p:spPr>
          <a:xfrm>
            <a:off x="5321394" y="4467573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6D29A5-9004-7111-6D9D-879BB1B5E9EC}"/>
              </a:ext>
            </a:extLst>
          </p:cNvPr>
          <p:cNvSpPr txBox="1">
            <a:spLocks/>
          </p:cNvSpPr>
          <p:nvPr/>
        </p:nvSpPr>
        <p:spPr>
          <a:xfrm>
            <a:off x="2544853" y="546582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5E0CD0B-7603-E87D-BFCB-B17445654664}"/>
              </a:ext>
            </a:extLst>
          </p:cNvPr>
          <p:cNvSpPr txBox="1">
            <a:spLocks/>
          </p:cNvSpPr>
          <p:nvPr/>
        </p:nvSpPr>
        <p:spPr>
          <a:xfrm>
            <a:off x="4471428" y="547990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34D2DB-09F8-AC0D-8B84-5003148927E7}"/>
              </a:ext>
            </a:extLst>
          </p:cNvPr>
          <p:cNvSpPr txBox="1">
            <a:spLocks/>
          </p:cNvSpPr>
          <p:nvPr/>
        </p:nvSpPr>
        <p:spPr>
          <a:xfrm>
            <a:off x="5321393" y="546582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4298FA7-1C31-2E37-7AB7-0BE798B736FF}"/>
              </a:ext>
            </a:extLst>
          </p:cNvPr>
          <p:cNvCxnSpPr>
            <a:cxnSpLocks/>
          </p:cNvCxnSpPr>
          <p:nvPr/>
        </p:nvCxnSpPr>
        <p:spPr>
          <a:xfrm>
            <a:off x="6609505" y="587087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4" grpId="0" animBg="1"/>
      <p:bldP spid="36" grpId="0" animBg="1"/>
      <p:bldP spid="37" grpId="0" animBg="1"/>
      <p:bldP spid="38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404039" y="205373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91432" y="205372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u="sng" dirty="0">
                <a:solidFill>
                  <a:schemeClr val="bg1"/>
                </a:solidFill>
              </a:rPr>
              <a:t>adverb</a:t>
            </a:r>
            <a:r>
              <a:rPr lang="en-GB" altLang="en-US" sz="2800" dirty="0">
                <a:solidFill>
                  <a:schemeClr val="bg1"/>
                </a:solidFill>
              </a:rPr>
              <a:t>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12329" y="232303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81015" y="232303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excitedly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in the 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girl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rarely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chats on her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Aimee flies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calmly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above the ground.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4FA6223D-FB1C-94B3-109E-750015983966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821156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084656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965920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FBC91-ACD0-3453-1DF5-D5C6AF94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D836544-FE5B-2106-B486-9586BD458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A11BBE-BD2B-C8E0-BE3C-9EC115F4E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3D441-BDE3-7D11-A863-9B862916E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AEFE4D-B556-33E4-5B6C-FE347E771D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E13A48-D377-E21F-A583-9DFF8C67E13A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1889BD75-C8F3-2B97-5437-B394C87E40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568117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7726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1607824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6841243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6604420"/>
              </p:ext>
            </p:extLst>
          </p:nvPr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 verb is?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</Words>
  <Application>Microsoft Office PowerPoint</Application>
  <PresentationFormat>Widescreen</PresentationFormat>
  <Paragraphs>234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Adverbs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turn these words into adverbs?</vt:lpstr>
      <vt:lpstr>PowerPoint Presentation</vt:lpstr>
      <vt:lpstr>Below are 3 sentences.   You have 1 minute to think of an  adverb to add each sentence!</vt:lpstr>
      <vt:lpstr>How about?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2025-12-22T09:42:30Z</dcterms:modified>
</cp:coreProperties>
</file>